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/>
    <p:restoredTop sz="94714"/>
  </p:normalViewPr>
  <p:slideViewPr>
    <p:cSldViewPr snapToGrid="0">
      <p:cViewPr varScale="1">
        <p:scale>
          <a:sx n="133" d="100"/>
          <a:sy n="133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B603A-BB22-A977-C473-23521A2E4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C8B2CEA-297F-1A66-7764-AB42F1365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77593C-07C0-ADE8-ED16-DE966840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D3E6-3623-2E48-A001-D573E8BE94AA}" type="datetimeFigureOut">
              <a:rPr lang="nl-NL" smtClean="0"/>
              <a:t>25-04-2024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4293C6-5688-07E1-B5C6-838207428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63CE78-B793-930B-58C2-7B302C157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F6E8-2BB5-3541-BA65-EC94FC201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70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2F7FE-1F23-89C0-F114-AE5832F3F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EF49BC-78E5-58C1-C642-09DE41792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DE7841-2DA1-6C5D-B0C2-E9E7ADE1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D3E6-3623-2E48-A001-D573E8BE94AA}" type="datetimeFigureOut">
              <a:rPr lang="nl-NL" smtClean="0"/>
              <a:t>25-04-2024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43F2CC-D421-6363-A9C1-A042F4BF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8389D3-1266-D19A-8D7E-BD5730386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F6E8-2BB5-3541-BA65-EC94FC201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91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76D6F66-DCCD-8701-26B5-802F660DB5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0B64757-14C0-3BA4-BCFC-6BB51EDB7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6076A3-DCB3-73D3-D39C-52F48E48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D3E6-3623-2E48-A001-D573E8BE94AA}" type="datetimeFigureOut">
              <a:rPr lang="nl-NL" smtClean="0"/>
              <a:t>25-04-2024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3738F5-42A5-1A83-8D74-2D6D26910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5F7B65-FEAE-76FB-633D-6FD8DDECE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F6E8-2BB5-3541-BA65-EC94FC201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942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D8857-566C-9046-72F3-B1575C2F4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168921-A55E-B613-C89A-A3549F3D8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D50607-F02A-C294-BC42-B8581BC5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D3E6-3623-2E48-A001-D573E8BE94AA}" type="datetimeFigureOut">
              <a:rPr lang="nl-NL" smtClean="0"/>
              <a:t>25-04-2024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467CD2-B3F4-AF76-6C45-6DB83FD58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6E4C1B-CF8C-E47F-127B-94598CD0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F6E8-2BB5-3541-BA65-EC94FC201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083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E24696-5D3D-324E-C011-F57360BDA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9D4D4A7-C376-0F1D-120E-C59E71514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8E601E-95ED-A2B9-958D-845FF3839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D3E6-3623-2E48-A001-D573E8BE94AA}" type="datetimeFigureOut">
              <a:rPr lang="nl-NL" smtClean="0"/>
              <a:t>25-04-2024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0A06A7-648A-4CF3-1035-0B51103CC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88C3DC-2BEA-C6DD-065F-000C5DD5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F6E8-2BB5-3541-BA65-EC94FC201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31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D5D891-B6CF-0EA8-8648-17B579024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612958-0721-8017-DF9A-B756A53A6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80694B-13E7-4989-2C80-78F2BC185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AC784D-B00B-0FAF-6CA2-02CE30ACB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D3E6-3623-2E48-A001-D573E8BE94AA}" type="datetimeFigureOut">
              <a:rPr lang="nl-NL" smtClean="0"/>
              <a:t>25-04-2024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9953E7-AF31-5EC7-9DB2-6B611D4D3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79003A-FC61-53DF-0C29-0109D7555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F6E8-2BB5-3541-BA65-EC94FC201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22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2EA53-E65E-A41A-594A-BDD43DA8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DBF551-F48E-42A0-F6B0-B46ABBFE6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DE51B6D-B223-88DC-BF08-887174EC1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AF7AD7B-6CCA-B877-4344-B6DF5D310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2C075DE-B9D9-F851-222C-1783BB7FD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6F1CB17-48D5-3987-8E40-A92E74166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D3E6-3623-2E48-A001-D573E8BE94AA}" type="datetimeFigureOut">
              <a:rPr lang="nl-NL" smtClean="0"/>
              <a:t>25-04-2024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252243-6ADC-7EB7-22E6-0AAEA4FE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8573C5B-FD35-2F3E-BBF0-81E24FBD1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F6E8-2BB5-3541-BA65-EC94FC201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43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CDE50-6A2B-726D-6561-A3FE36812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17D6A8A-3EEF-81BD-A446-732F4BF5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D3E6-3623-2E48-A001-D573E8BE94AA}" type="datetimeFigureOut">
              <a:rPr lang="nl-NL" smtClean="0"/>
              <a:t>25-04-2024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E6CA18F-961B-6B5E-4D79-EC8D8106F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9B99FC2-5489-1D8A-E424-6621CC1E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F6E8-2BB5-3541-BA65-EC94FC201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574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D88C9A9-D9FC-0B02-9E25-FC928A79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D3E6-3623-2E48-A001-D573E8BE94AA}" type="datetimeFigureOut">
              <a:rPr lang="nl-NL" smtClean="0"/>
              <a:t>25-04-2024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E63E8E1-1AC4-CFA4-E1CD-0E3BD9FAD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B95D7A-9F3D-757B-761A-BC7FD899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F6E8-2BB5-3541-BA65-EC94FC201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922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8F6ABD-513D-78E8-78A8-C8E8AAA13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6D37DF-D7F1-A9FD-393B-EB9C545F1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23B5FC4-253E-40BB-7941-FFDE18C9F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A66738-0CC4-0015-2D4B-C8768BC5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D3E6-3623-2E48-A001-D573E8BE94AA}" type="datetimeFigureOut">
              <a:rPr lang="nl-NL" smtClean="0"/>
              <a:t>25-04-2024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5818CA-8475-F2EB-91C3-2A939AE3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15ACD7-9C8C-33ED-DA2C-E5473CF8F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F6E8-2BB5-3541-BA65-EC94FC201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899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4DC04-99CC-BDA7-7176-A5036591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1C7BC7-0527-1BBE-92F3-1B4638BAA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8B9A056-58DC-CED0-A7AD-6C18C47BE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A3F108-907A-446D-9451-F95ED8D4A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D3E6-3623-2E48-A001-D573E8BE94AA}" type="datetimeFigureOut">
              <a:rPr lang="nl-NL" smtClean="0"/>
              <a:t>25-04-2024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5D8E4B-53B8-FA5E-B931-F8C8FC3B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AAFF38-580E-ABF7-4176-E937E631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F6E8-2BB5-3541-BA65-EC94FC201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44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4E02B03-BD16-87F3-1AD7-3D529F37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122355-AFAE-2ED7-21E4-3E0783262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13D40C-BC8D-D1CB-F85C-CA82A3F08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F6D3E6-3623-2E48-A001-D573E8BE94AA}" type="datetimeFigureOut">
              <a:rPr lang="nl-NL" smtClean="0"/>
              <a:t>25-04-2024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37600A-FEC2-24F2-5198-52EA0A448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1E7CB1-6A76-1DBD-EA84-858977D8A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07F6E8-2BB5-3541-BA65-EC94FC201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96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tekst, schermopname, Computerpictogram, software&#10;&#10;Automatisch gegenereerde beschrijving">
            <a:extLst>
              <a:ext uri="{FF2B5EF4-FFF2-40B4-BE49-F238E27FC236}">
                <a16:creationId xmlns:a16="http://schemas.microsoft.com/office/drawing/2014/main" id="{77E8B0D7-5B5C-231B-C65F-E86010F4F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258" y="0"/>
            <a:ext cx="9139484" cy="685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8972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Michel Florijn</dc:creator>
  <cp:lastModifiedBy>Michel Florijn</cp:lastModifiedBy>
  <cp:revision>2</cp:revision>
  <dcterms:created xsi:type="dcterms:W3CDTF">2024-04-25T16:39:24Z</dcterms:created>
  <dcterms:modified xsi:type="dcterms:W3CDTF">2024-04-25T17:09:57Z</dcterms:modified>
</cp:coreProperties>
</file>